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61" r:id="rId8"/>
    <p:sldId id="263" r:id="rId9"/>
    <p:sldId id="259" r:id="rId10"/>
    <p:sldId id="260" r:id="rId11"/>
    <p:sldId id="265" r:id="rId12"/>
    <p:sldId id="264" r:id="rId13"/>
    <p:sldId id="262" r:id="rId14"/>
    <p:sldId id="266" r:id="rId15"/>
    <p:sldId id="26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4660"/>
  </p:normalViewPr>
  <p:slideViewPr>
    <p:cSldViewPr snapToGrid="0">
      <p:cViewPr varScale="1">
        <p:scale>
          <a:sx n="89" d="100"/>
          <a:sy n="89" d="100"/>
        </p:scale>
        <p:origin x="9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3E587-EF78-4E87-8222-1E5765752153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F076B-6FC3-40BF-87A0-F9A229D58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2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passage is complete, “book flipping” occurs.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33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2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85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이걸로 해보자</a:t>
            </a:r>
            <a:endParaRPr lang="en-US" altLang="ko-KR" dirty="0"/>
          </a:p>
          <a:p>
            <a:r>
              <a:rPr lang="ko-KR" altLang="en-US" dirty="0"/>
              <a:t>하</a:t>
            </a:r>
            <a:r>
              <a:rPr lang="en-US" altLang="ko-KR" dirty="0"/>
              <a:t>… </a:t>
            </a:r>
            <a:r>
              <a:rPr lang="ko-KR" altLang="en-US" dirty="0"/>
              <a:t>그런데 </a:t>
            </a:r>
            <a:r>
              <a:rPr lang="ko-KR" altLang="en-US" dirty="0" err="1"/>
              <a:t>어케</a:t>
            </a:r>
            <a:r>
              <a:rPr lang="ko-KR" altLang="en-US" dirty="0"/>
              <a:t> 구현하냐</a:t>
            </a:r>
            <a:r>
              <a:rPr lang="en-US" altLang="ko-KR" dirty="0"/>
              <a:t>… </a:t>
            </a:r>
            <a:r>
              <a:rPr lang="ko-KR" altLang="en-US" dirty="0"/>
              <a:t>머리 </a:t>
            </a:r>
            <a:r>
              <a:rPr lang="ko-KR" altLang="en-US" dirty="0" err="1"/>
              <a:t>아프누</a:t>
            </a:r>
            <a:r>
              <a:rPr lang="en-US" altLang="ko-KR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3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0C7B-83E6-0C70-80E5-A158CC2B1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78609-753B-FCEF-2DC8-B4417AB5B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8DDB1-4B09-E84D-2B9B-5A6BF39F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AB22-C2AB-C8A1-DFA9-99AB6868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C962F-3A74-582A-9C18-64A0C4DB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1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81CC-1FA2-842C-B35E-147B84C2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7296E-CAB4-CE31-C018-BF0229581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89F2A-63E7-301C-347D-B77B9C30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3E298-FE02-1B70-02E4-AC3DE3C91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21ADD-D253-2789-43A2-935F976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8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BB3C6-3C65-B26B-E827-ADDE118B4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B932D-82CE-A169-7A69-9F88C0AF3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1EF8-9BCC-4AFA-CC49-69C6E976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837AA-2443-84D3-26CC-1118D321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E056E-3F11-9FBA-2390-899E8FD2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60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3663-4C29-849E-770A-9ED3F300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666B-21B8-E57D-7AF7-D27A0428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C25D1-0E41-5E3D-9674-6FC366168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A7B0E-015B-0F03-058C-4C84D79F1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E27C-462A-B401-34FC-2B6B2B5E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28DC-8EB3-E417-330B-984DC78B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5141B-9A0C-91D9-0146-17C0EAEB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B14E-4B19-4E87-89B5-C704DBD7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CF41-3523-076A-DE2C-326E791A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C3A8E-6319-8945-61B4-46804CA7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8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873F-82E2-A570-F62A-4581D5A4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3B86-0D17-3E90-36CD-72D328417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0AC59-5C7A-1C01-53FD-E2B1E6AB5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2EBD8-7B44-2F2D-5A7A-6F7D5D97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40216-F8DB-32C6-B823-2702172E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E85C6-C6AD-EE41-8EB5-AD8CDB2C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4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0F89-1D84-AA05-40ED-573CD561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66F4F-71FF-1F9B-4A38-DBFE54298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5881A-4597-0AD3-29D9-988A89428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37BA9-1FD5-78FB-C3CD-E19A7A99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B1939-CDCB-2139-BE07-5A36D7D1A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F7570-F3F6-A52C-3A1A-E319EE31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F51D57-CCCB-FDB4-EFB5-98EEABFA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77E18-57CB-6234-1A3F-AC0E7B7A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6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A45-5C66-4B18-5326-8437FE67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B32EF-E2A7-3A24-E9E1-AC7153BA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C63C9-21FD-3E91-4FDB-50EED48E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C8760-E580-DD74-E5B0-1228F61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87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E1CC5D-E6E1-5174-034C-F69B3750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EDC0C-5BF4-DA10-16F4-A128B6E9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80D7E-40D3-C177-273C-856319A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269C-EA08-515C-8243-C25B954E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8271-5229-82A1-F9C2-C0905F92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F7536-4E6F-9A94-1C59-523CD29C3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BBAAC-9941-F27E-F1FE-D735480F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571D9-4A23-85A4-21EA-5399484E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FDACF-0C5F-C257-BC17-74304B98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85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74F1-FF96-B348-786E-1584551C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57BDD-8D57-D093-5E64-EF51E187F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EB52A-FC3A-419E-2D7E-38C57C5F5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A8477-05DC-1BB8-7D08-C0034B67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80F83-558C-35D9-C003-611E7A59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2FCAF-38F3-60DA-6203-D155C9B7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0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F6B84-5851-CA27-6C27-829D022B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4DAD3-5FD1-1DAC-D1C3-6131293DA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C51FD-99CB-6DF7-0DAD-1BEECE403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3407EA-5393-4A48-B35B-FC358722DE46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4F221-ACEB-ED02-BB12-A0A1EFB2F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8B932-C649-3260-E97E-373EC6B04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7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armed Turcoman, with his Bow 1803.">
            <a:extLst>
              <a:ext uri="{FF2B5EF4-FFF2-40B4-BE49-F238E27FC236}">
                <a16:creationId xmlns:a16="http://schemas.microsoft.com/office/drawing/2014/main" id="{86ED8922-B197-F159-F243-08A1E36C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17" y="581025"/>
            <a:ext cx="2904163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B36759-B5EF-466A-9302-7E840A9925D3}"/>
              </a:ext>
            </a:extLst>
          </p:cNvPr>
          <p:cNvSpPr txBox="1"/>
          <p:nvPr/>
        </p:nvSpPr>
        <p:spPr>
          <a:xfrm>
            <a:off x="952499" y="4667250"/>
            <a:ext cx="1028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This is a Turcoman. He can be your enemy or your friend. I don’t know.</a:t>
            </a:r>
          </a:p>
          <a:p>
            <a:pPr algn="ctr"/>
            <a:r>
              <a:rPr lang="en-US" altLang="ko-KR" dirty="0"/>
              <a:t>This text can be your enemy, too. I don’t know.</a:t>
            </a:r>
          </a:p>
          <a:p>
            <a:pPr algn="ctr"/>
            <a:r>
              <a:rPr lang="en-US" altLang="ko-KR" dirty="0"/>
              <a:t>What the hell do I know.</a:t>
            </a:r>
          </a:p>
          <a:p>
            <a:pPr algn="ctr"/>
            <a:r>
              <a:rPr lang="en-US" altLang="ko-KR" dirty="0"/>
              <a:t>Damn, but I </a:t>
            </a:r>
            <a:r>
              <a:rPr lang="en-US" altLang="ko-KR" dirty="0" err="1"/>
              <a:t>gotta</a:t>
            </a:r>
            <a:r>
              <a:rPr lang="en-US" altLang="ko-KR" dirty="0"/>
              <a:t> know something.</a:t>
            </a:r>
          </a:p>
        </p:txBody>
      </p:sp>
    </p:spTree>
    <p:extLst>
      <p:ext uri="{BB962C8B-B14F-4D97-AF65-F5344CB8AC3E}">
        <p14:creationId xmlns:p14="http://schemas.microsoft.com/office/powerpoint/2010/main" val="93704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99E346-6910-7AA2-6D5A-5D47029C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0"/>
            <a:ext cx="5548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9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5EFB6-A6E3-8690-7416-8A9B27EB8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9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97DE3-A1C1-2478-02EC-B42BC0DA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8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C5419-CE24-1DC4-B385-D3ADD8A7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48" y="1447523"/>
            <a:ext cx="6296904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urkmenistan - The Kara Kum Desert">
            <a:extLst>
              <a:ext uri="{FF2B5EF4-FFF2-40B4-BE49-F238E27FC236}">
                <a16:creationId xmlns:a16="http://schemas.microsoft.com/office/drawing/2014/main" id="{A6E72679-6930-CDE3-313D-0B41CF6A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57150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arakum desert, lots of sand dunes">
            <a:extLst>
              <a:ext uri="{FF2B5EF4-FFF2-40B4-BE49-F238E27FC236}">
                <a16:creationId xmlns:a16="http://schemas.microsoft.com/office/drawing/2014/main" id="{61755E41-C624-B4CB-98DD-B4062EB4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nk Page Of Open Book Images – Browse 254,439 Stock Photos, Vectors, and  Video | Adobe Stock">
            <a:extLst>
              <a:ext uri="{FF2B5EF4-FFF2-40B4-BE49-F238E27FC236}">
                <a16:creationId xmlns:a16="http://schemas.microsoft.com/office/drawing/2014/main" id="{C6A9ACB0-5DEE-BE4D-DE8A-6061BFB5B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2347" r="4062" b="1706"/>
          <a:stretch/>
        </p:blipFill>
        <p:spPr bwMode="auto">
          <a:xfrm>
            <a:off x="10658" y="6350"/>
            <a:ext cx="12181342" cy="68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n armed Turcoman, with his Bow 1803.">
            <a:extLst>
              <a:ext uri="{FF2B5EF4-FFF2-40B4-BE49-F238E27FC236}">
                <a16:creationId xmlns:a16="http://schemas.microsoft.com/office/drawing/2014/main" id="{FEFE416D-1225-E8AB-1C19-35946F63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50" y="1120799"/>
            <a:ext cx="3162650" cy="427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B4AF9-AA56-0F10-A015-BD06373499A8}"/>
              </a:ext>
            </a:extLst>
          </p:cNvPr>
          <p:cNvSpPr txBox="1"/>
          <p:nvPr/>
        </p:nvSpPr>
        <p:spPr>
          <a:xfrm>
            <a:off x="6875830" y="1120799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This is a Turcoman. He can be your enemy or your friend. I don’t know.</a:t>
            </a:r>
          </a:p>
          <a:p>
            <a:pPr algn="ctr"/>
            <a:r>
              <a:rPr lang="en-US" altLang="ko-KR" sz="1600" dirty="0"/>
              <a:t>This text can be your enemy, too. I don’t know.</a:t>
            </a:r>
          </a:p>
          <a:p>
            <a:pPr algn="ctr"/>
            <a:r>
              <a:rPr lang="en-US" altLang="ko-KR" sz="1600" dirty="0"/>
              <a:t>What the hell do I know.</a:t>
            </a:r>
          </a:p>
          <a:p>
            <a:pPr algn="ctr"/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pPr algn="ctr"/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pPr algn="ctr"/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55754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bstract Desert Texture Sinuous Waves Of Dark Sand Background, Desert  Texture, Sand Texture, Sand Background Image And Wallpaper for Free Download">
            <a:extLst>
              <a:ext uri="{FF2B5EF4-FFF2-40B4-BE49-F238E27FC236}">
                <a16:creationId xmlns:a16="http://schemas.microsoft.com/office/drawing/2014/main" id="{D42697C2-E718-520F-9B74-DDEBD5FE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8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ld 19th century paper stock photo. Image of 19th, ancient - 32379066">
            <a:extLst>
              <a:ext uri="{FF2B5EF4-FFF2-40B4-BE49-F238E27FC236}">
                <a16:creationId xmlns:a16="http://schemas.microsoft.com/office/drawing/2014/main" id="{77E498A4-450F-9E1F-A2FC-34971680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54" y="0"/>
            <a:ext cx="5653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4A21D0-C791-F058-AB94-8D04BD948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04" y="0"/>
            <a:ext cx="3718622" cy="39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1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863A6AB8-A598-A333-71F6-CAAE53343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  <p:pic>
        <p:nvPicPr>
          <p:cNvPr id="1026" name="Picture 2" descr="Old 19th century paper stock photo. Image of 19th, ancient - 32379066">
            <a:extLst>
              <a:ext uri="{FF2B5EF4-FFF2-40B4-BE49-F238E27FC236}">
                <a16:creationId xmlns:a16="http://schemas.microsoft.com/office/drawing/2014/main" id="{77E498A4-450F-9E1F-A2FC-34971680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53" y="0"/>
            <a:ext cx="5653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4D31E-4630-C825-4E20-2E1856FA6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375" y="355001"/>
            <a:ext cx="5010879" cy="2813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72E4E-B991-BA42-657A-17EFEAD0E8FA}"/>
              </a:ext>
            </a:extLst>
          </p:cNvPr>
          <p:cNvSpPr txBox="1"/>
          <p:nvPr/>
        </p:nvSpPr>
        <p:spPr>
          <a:xfrm>
            <a:off x="3479375" y="3429000"/>
            <a:ext cx="5010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This is a Turcoman. He can be your enemy or your friend. I don’t know.</a:t>
            </a:r>
          </a:p>
          <a:p>
            <a:r>
              <a:rPr lang="en-US" altLang="ko-KR" sz="1600" dirty="0"/>
              <a:t>This text can be your enemy, too. I don’t know.</a:t>
            </a:r>
          </a:p>
          <a:p>
            <a:r>
              <a:rPr lang="en-US" altLang="ko-KR" sz="1600" dirty="0"/>
              <a:t>What the hell do I know.</a:t>
            </a:r>
          </a:p>
          <a:p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endParaRPr lang="en-US" altLang="ko-KR" sz="1600" dirty="0"/>
          </a:p>
          <a:p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318864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  <p:pic>
        <p:nvPicPr>
          <p:cNvPr id="7" name="Picture 6" descr="A close up of a paper&#10;&#10;Description automatically generated">
            <a:extLst>
              <a:ext uri="{FF2B5EF4-FFF2-40B4-BE49-F238E27FC236}">
                <a16:creationId xmlns:a16="http://schemas.microsoft.com/office/drawing/2014/main" id="{7AF23650-A640-44F4-2A49-9BADCFCAC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85" y="507995"/>
            <a:ext cx="4197426" cy="5691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This is a Turcoman. He can be your enemy or your friend. I don’t know.</a:t>
            </a:r>
          </a:p>
          <a:p>
            <a:pPr algn="ctr"/>
            <a:r>
              <a:rPr lang="en-US" altLang="ko-KR" sz="1600" dirty="0"/>
              <a:t>This text can be your enemy, too. I don’t know.</a:t>
            </a:r>
          </a:p>
          <a:p>
            <a:pPr algn="ctr"/>
            <a:r>
              <a:rPr lang="en-US" altLang="ko-KR" sz="1600" dirty="0"/>
              <a:t>What the hell do I know.</a:t>
            </a:r>
          </a:p>
          <a:p>
            <a:pPr algn="ctr"/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pPr algn="ctr"/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pPr algn="ctr"/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79902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90DE53-0EC9-C2FC-A2D1-4522134E8FB1}"/>
              </a:ext>
            </a:extLst>
          </p:cNvPr>
          <p:cNvSpPr/>
          <p:nvPr/>
        </p:nvSpPr>
        <p:spPr>
          <a:xfrm>
            <a:off x="3765547" y="291195"/>
            <a:ext cx="4660901" cy="6275609"/>
          </a:xfrm>
          <a:prstGeom prst="roundRect">
            <a:avLst>
              <a:gd name="adj" fmla="val 0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This is a Turcoman. He can be your enemy or your friend. I don’t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This text can be your enemy, too.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I don’t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What the hell do I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Damn, but I </a:t>
            </a:r>
            <a:r>
              <a:rPr lang="en-US" altLang="ko-KR" sz="1600" dirty="0" err="1">
                <a:solidFill>
                  <a:schemeClr val="bg1"/>
                </a:solidFill>
              </a:rPr>
              <a:t>gotta</a:t>
            </a:r>
            <a:r>
              <a:rPr lang="en-US" altLang="ko-KR" sz="1600" dirty="0">
                <a:solidFill>
                  <a:schemeClr val="bg1"/>
                </a:solidFill>
              </a:rPr>
              <a:t> know something.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Will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this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be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a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good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UI?</a:t>
            </a:r>
          </a:p>
          <a:p>
            <a:r>
              <a:rPr lang="en-US" altLang="ko-KR" sz="1600" dirty="0" err="1">
                <a:solidFill>
                  <a:schemeClr val="bg1"/>
                </a:solidFill>
              </a:rPr>
              <a:t>Fk</a:t>
            </a:r>
            <a:r>
              <a:rPr lang="en-US" altLang="ko-KR" sz="1600" dirty="0">
                <a:solidFill>
                  <a:schemeClr val="bg1"/>
                </a:solidFill>
              </a:rPr>
              <a:t>… I don’t know…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46735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" y="0"/>
            <a:ext cx="12133385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1CC8E5-FBDC-FFBD-9642-69DE297F93EE}"/>
              </a:ext>
            </a:extLst>
          </p:cNvPr>
          <p:cNvSpPr/>
          <p:nvPr/>
        </p:nvSpPr>
        <p:spPr>
          <a:xfrm>
            <a:off x="29304" y="0"/>
            <a:ext cx="12133385" cy="6858000"/>
          </a:xfrm>
          <a:prstGeom prst="rect">
            <a:avLst/>
          </a:prstGeom>
          <a:solidFill>
            <a:schemeClr val="dk1">
              <a:alpha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Parchment paper, torn pieces, old sheet textured empty note isolated on  white background. Game ui elements 45493176 Vector Art at Vecteezy">
            <a:extLst>
              <a:ext uri="{FF2B5EF4-FFF2-40B4-BE49-F238E27FC236}">
                <a16:creationId xmlns:a16="http://schemas.microsoft.com/office/drawing/2014/main" id="{77B1E969-D683-03E9-EA42-2DE82451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49" l="7347" r="93061">
                        <a14:foregroundMark x1="40408" y1="10204" x2="8844" y2="8878"/>
                        <a14:foregroundMark x1="8844" y1="8878" x2="5374" y2="46429"/>
                        <a14:foregroundMark x1="5374" y1="46429" x2="7823" y2="84796"/>
                        <a14:foregroundMark x1="7823" y1="84796" x2="13537" y2="92653"/>
                        <a14:foregroundMark x1="13537" y1="92653" x2="18639" y2="82143"/>
                        <a14:foregroundMark x1="18639" y1="82143" x2="13605" y2="46633"/>
                        <a14:foregroundMark x1="13605" y1="46633" x2="22041" y2="26735"/>
                        <a14:foregroundMark x1="22041" y1="26735" x2="35510" y2="17347"/>
                        <a14:foregroundMark x1="35510" y1="17347" x2="40612" y2="10816"/>
                        <a14:foregroundMark x1="32245" y1="10306" x2="10204" y2="10204"/>
                        <a14:foregroundMark x1="10204" y1="10204" x2="11701" y2="21327"/>
                        <a14:foregroundMark x1="11701" y1="21327" x2="28980" y2="16020"/>
                        <a14:foregroundMark x1="28980" y1="16020" x2="33946" y2="11327"/>
                        <a14:foregroundMark x1="33946" y1="11327" x2="32041" y2="10714"/>
                        <a14:foregroundMark x1="7347" y1="28367" x2="5850" y2="56531"/>
                        <a14:foregroundMark x1="5850" y1="56531" x2="9592" y2="61633"/>
                        <a14:foregroundMark x1="9592" y1="61633" x2="12653" y2="47143"/>
                        <a14:foregroundMark x1="12653" y1="47143" x2="11837" y2="33571"/>
                        <a14:foregroundMark x1="11837" y1="33571" x2="7551" y2="28980"/>
                        <a14:foregroundMark x1="7551" y1="28980" x2="7347" y2="29184"/>
                        <a14:foregroundMark x1="77415" y1="9898" x2="90680" y2="7347"/>
                        <a14:foregroundMark x1="90680" y1="7347" x2="93061" y2="16531"/>
                        <a14:foregroundMark x1="93061" y1="16531" x2="88435" y2="22041"/>
                        <a14:foregroundMark x1="88435" y1="22041" x2="84626" y2="2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2193" y="200470"/>
            <a:ext cx="7047609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This is a Turcoman. He can be your enemy or your friend. I don’t know.</a:t>
            </a:r>
          </a:p>
          <a:p>
            <a:r>
              <a:rPr lang="en-US" altLang="ko-KR" sz="1600" dirty="0"/>
              <a:t>This text can be your enemy, too. </a:t>
            </a:r>
          </a:p>
          <a:p>
            <a:r>
              <a:rPr lang="en-US" altLang="ko-KR" sz="1600" dirty="0"/>
              <a:t>I don’t know.</a:t>
            </a:r>
          </a:p>
          <a:p>
            <a:r>
              <a:rPr lang="en-US" altLang="ko-KR" sz="1600" dirty="0"/>
              <a:t>What the hell do I know.</a:t>
            </a:r>
          </a:p>
          <a:p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endParaRPr lang="en-US" altLang="ko-KR" sz="1600" dirty="0"/>
          </a:p>
          <a:p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127449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8094b1-3b43-45e4-8c8e-94cbd826320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A2CD7C9FDEE7E4486153EF738734267" ma:contentTypeVersion="12" ma:contentTypeDescription="새 문서를 만듭니다." ma:contentTypeScope="" ma:versionID="72419bcff3216db08bf25d99f812fe44">
  <xsd:schema xmlns:xsd="http://www.w3.org/2001/XMLSchema" xmlns:xs="http://www.w3.org/2001/XMLSchema" xmlns:p="http://schemas.microsoft.com/office/2006/metadata/properties" xmlns:ns3="818094b1-3b43-45e4-8c8e-94cbd826320a" targetNamespace="http://schemas.microsoft.com/office/2006/metadata/properties" ma:root="true" ma:fieldsID="8172ddc1f0558d1b48c91a7843a61c9f" ns3:_="">
    <xsd:import namespace="818094b1-3b43-45e4-8c8e-94cbd82632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8094b1-3b43-45e4-8c8e-94cbd82632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CE70204-1B90-48AB-8C1A-586C4D57A3A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818094b1-3b43-45e4-8c8e-94cbd826320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777ED8-3451-4EB9-A7D8-2CB0DF6E01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8094b1-3b43-45e4-8c8e-94cbd82632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60894B-E49C-4CB4-BEC0-BEB3E25BD9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392</Words>
  <Application>Microsoft Office PowerPoint</Application>
  <PresentationFormat>Widescreen</PresentationFormat>
  <Paragraphs>53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Byungsung Park (박병성)</dc:creator>
  <cp:lastModifiedBy>Byungsung Park (박병성)</cp:lastModifiedBy>
  <cp:revision>9</cp:revision>
  <dcterms:created xsi:type="dcterms:W3CDTF">2024-07-31T13:45:13Z</dcterms:created>
  <dcterms:modified xsi:type="dcterms:W3CDTF">2024-09-05T14:43:15Z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0x0101006A2CD7C9FDEE7E4486153EF738734267</vt:lpwstr>
  </property>
</Properties>
</file>